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0693400" cy="15113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Maven Pro" panose="020B0604020202020204" charset="0"/>
      <p:regular r:id="rId8"/>
    </p:embeddedFont>
    <p:embeddedFont>
      <p:font typeface="Maven Pro Bold" panose="020B0604020202020204" charset="0"/>
      <p:regular r:id="rId9"/>
    </p:embeddedFont>
    <p:embeddedFont>
      <p:font typeface="Roboto Condensed Bold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anne Brzuszkiewicz" initials="JB" lastIdx="1" clrIdx="0">
    <p:extLst>
      <p:ext uri="{19B8F6BF-5375-455C-9EA6-DF929625EA0E}">
        <p15:presenceInfo xmlns:p15="http://schemas.microsoft.com/office/powerpoint/2012/main" userId="S-1-5-21-2016635700-1495810237-3208286788-5467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3326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commentAuthors" Target="commentAuthors.xml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F9CCA1-F98F-4EA5-B16C-76375C00F18F}" type="datetimeFigureOut">
              <a:rPr lang="fr-FR" smtClean="0"/>
              <a:t>19/09/2025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36800" y="1143000"/>
            <a:ext cx="2184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AA26C-3A5B-472C-ABF8-364691B213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461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AA26C-3A5B-472C-ABF8-364691B213E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04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9443" y="258332"/>
            <a:ext cx="4035982" cy="1513493"/>
          </a:xfrm>
          <a:custGeom>
            <a:avLst/>
            <a:gdLst/>
            <a:ahLst/>
            <a:cxnLst/>
            <a:rect l="l" t="t" r="r" b="b"/>
            <a:pathLst>
              <a:path w="4035982" h="1513493">
                <a:moveTo>
                  <a:pt x="0" y="0"/>
                </a:moveTo>
                <a:lnTo>
                  <a:pt x="4035982" y="0"/>
                </a:lnTo>
                <a:lnTo>
                  <a:pt x="4035982" y="1513493"/>
                </a:lnTo>
                <a:lnTo>
                  <a:pt x="0" y="15134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916785" y="571297"/>
            <a:ext cx="1249727" cy="487393"/>
          </a:xfrm>
          <a:custGeom>
            <a:avLst/>
            <a:gdLst/>
            <a:ahLst/>
            <a:cxnLst/>
            <a:rect l="l" t="t" r="r" b="b"/>
            <a:pathLst>
              <a:path w="1249727" h="487393">
                <a:moveTo>
                  <a:pt x="0" y="0"/>
                </a:moveTo>
                <a:lnTo>
                  <a:pt x="1249727" y="0"/>
                </a:lnTo>
                <a:lnTo>
                  <a:pt x="1249727" y="487393"/>
                </a:lnTo>
                <a:lnTo>
                  <a:pt x="0" y="4873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477675" y="2232969"/>
            <a:ext cx="2278225" cy="842154"/>
            <a:chOff x="0" y="0"/>
            <a:chExt cx="1147003" cy="213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47003" cy="213400"/>
            </a:xfrm>
            <a:custGeom>
              <a:avLst/>
              <a:gdLst/>
              <a:ahLst/>
              <a:cxnLst/>
              <a:rect l="l" t="t" r="r" b="b"/>
              <a:pathLst>
                <a:path w="1147003" h="213400">
                  <a:moveTo>
                    <a:pt x="0" y="0"/>
                  </a:moveTo>
                  <a:lnTo>
                    <a:pt x="1147003" y="0"/>
                  </a:lnTo>
                  <a:lnTo>
                    <a:pt x="1147003" y="213400"/>
                  </a:lnTo>
                  <a:lnTo>
                    <a:pt x="0" y="213400"/>
                  </a:lnTo>
                  <a:close/>
                </a:path>
              </a:pathLst>
            </a:custGeom>
            <a:solidFill>
              <a:srgbClr val="01721A"/>
            </a:solidFill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1147003" cy="261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493550" y="4378842"/>
            <a:ext cx="9641024" cy="5423076"/>
          </a:xfrm>
          <a:custGeom>
            <a:avLst/>
            <a:gdLst/>
            <a:ahLst/>
            <a:cxnLst/>
            <a:rect l="l" t="t" r="r" b="b"/>
            <a:pathLst>
              <a:path w="9641024" h="5423076">
                <a:moveTo>
                  <a:pt x="0" y="0"/>
                </a:moveTo>
                <a:lnTo>
                  <a:pt x="9641024" y="0"/>
                </a:lnTo>
                <a:lnTo>
                  <a:pt x="9641024" y="5423076"/>
                </a:lnTo>
                <a:lnTo>
                  <a:pt x="0" y="54230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50119" y="13083651"/>
            <a:ext cx="8205852" cy="1590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70"/>
              </a:lnSpc>
            </a:pPr>
            <a:r>
              <a:rPr lang="en-US" sz="5099" b="1" dirty="0">
                <a:solidFill>
                  <a:srgbClr val="000000"/>
                </a:solidFill>
                <a:latin typeface="Maven Pro Bold"/>
                <a:ea typeface="Maven Pro Bold"/>
                <a:cs typeface="Maven Pro Bold"/>
                <a:sym typeface="Maven Pro Bold"/>
              </a:rPr>
              <a:t>BU </a:t>
            </a:r>
            <a:r>
              <a:rPr lang="en-US" sz="5099" b="1" dirty="0" err="1">
                <a:solidFill>
                  <a:srgbClr val="000000"/>
                </a:solidFill>
                <a:latin typeface="Maven Pro Bold"/>
                <a:ea typeface="Maven Pro Bold"/>
                <a:cs typeface="Maven Pro Bold"/>
                <a:sym typeface="Maven Pro Bold"/>
              </a:rPr>
              <a:t>Ingénieurs</a:t>
            </a:r>
            <a:r>
              <a:rPr lang="en-US" sz="5099" b="1" dirty="0">
                <a:solidFill>
                  <a:srgbClr val="000000"/>
                </a:solidFill>
                <a:latin typeface="Maven Pro Bold"/>
                <a:ea typeface="Maven Pro Bold"/>
                <a:cs typeface="Maven Pro Bold"/>
                <a:sym typeface="Maven Pro Bold"/>
              </a:rPr>
              <a:t> ENIM</a:t>
            </a:r>
          </a:p>
          <a:p>
            <a:pPr algn="l">
              <a:lnSpc>
                <a:spcPts val="3146"/>
              </a:lnSpc>
            </a:pPr>
            <a:r>
              <a:rPr lang="en-US" sz="2600" dirty="0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1 Route </a:t>
            </a:r>
            <a:r>
              <a:rPr lang="en-US" sz="2600" dirty="0" err="1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d’Ars-Laquenexy</a:t>
            </a:r>
            <a:r>
              <a:rPr lang="en-US" sz="2600" dirty="0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 -METZ</a:t>
            </a:r>
          </a:p>
          <a:p>
            <a:pPr algn="l">
              <a:lnSpc>
                <a:spcPts val="3146"/>
              </a:lnSpc>
            </a:pPr>
            <a:r>
              <a:rPr lang="en-US" sz="2600" dirty="0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03 72 74 11 05 | bu.univ-lorraine.fr</a:t>
            </a:r>
          </a:p>
        </p:txBody>
      </p:sp>
      <p:sp>
        <p:nvSpPr>
          <p:cNvPr id="9" name="Freeform 9"/>
          <p:cNvSpPr/>
          <p:nvPr/>
        </p:nvSpPr>
        <p:spPr>
          <a:xfrm>
            <a:off x="8034505" y="12518379"/>
            <a:ext cx="2132007" cy="2132007"/>
          </a:xfrm>
          <a:custGeom>
            <a:avLst/>
            <a:gdLst/>
            <a:ahLst/>
            <a:cxnLst/>
            <a:rect l="l" t="t" r="r" b="b"/>
            <a:pathLst>
              <a:path w="2132007" h="2132007">
                <a:moveTo>
                  <a:pt x="0" y="0"/>
                </a:moveTo>
                <a:lnTo>
                  <a:pt x="2132007" y="0"/>
                </a:lnTo>
                <a:lnTo>
                  <a:pt x="2132007" y="2132007"/>
                </a:lnTo>
                <a:lnTo>
                  <a:pt x="0" y="213200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548531" y="11090854"/>
            <a:ext cx="4950569" cy="924215"/>
            <a:chOff x="0" y="0"/>
            <a:chExt cx="1411558" cy="14783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11558" cy="147837"/>
            </a:xfrm>
            <a:custGeom>
              <a:avLst/>
              <a:gdLst/>
              <a:ahLst/>
              <a:cxnLst/>
              <a:rect l="l" t="t" r="r" b="b"/>
              <a:pathLst>
                <a:path w="1411558" h="147837">
                  <a:moveTo>
                    <a:pt x="1208358" y="0"/>
                  </a:moveTo>
                  <a:lnTo>
                    <a:pt x="0" y="0"/>
                  </a:lnTo>
                  <a:lnTo>
                    <a:pt x="0" y="147837"/>
                  </a:lnTo>
                  <a:lnTo>
                    <a:pt x="1208358" y="147837"/>
                  </a:lnTo>
                  <a:lnTo>
                    <a:pt x="1411558" y="73919"/>
                  </a:lnTo>
                  <a:lnTo>
                    <a:pt x="1208358" y="0"/>
                  </a:lnTo>
                  <a:close/>
                </a:path>
              </a:pathLst>
            </a:custGeom>
            <a:solidFill>
              <a:srgbClr val="01721A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9525"/>
              <a:ext cx="1297258" cy="1573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46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6574108" y="477521"/>
            <a:ext cx="1850223" cy="674945"/>
          </a:xfrm>
          <a:custGeom>
            <a:avLst/>
            <a:gdLst/>
            <a:ahLst/>
            <a:cxnLst/>
            <a:rect l="l" t="t" r="r" b="b"/>
            <a:pathLst>
              <a:path w="1850223" h="674945">
                <a:moveTo>
                  <a:pt x="0" y="0"/>
                </a:moveTo>
                <a:lnTo>
                  <a:pt x="1850223" y="0"/>
                </a:lnTo>
                <a:lnTo>
                  <a:pt x="1850223" y="674945"/>
                </a:lnTo>
                <a:lnTo>
                  <a:pt x="0" y="67494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493550" y="3265253"/>
            <a:ext cx="9161462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017"/>
              </a:lnSpc>
            </a:pPr>
            <a:r>
              <a:rPr lang="en-US" sz="7000" b="1" dirty="0" err="1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Médiation</a:t>
            </a:r>
            <a:r>
              <a:rPr lang="en-US" sz="7000" b="1" dirty="0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7000" b="1" dirty="0" err="1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animale</a:t>
            </a:r>
            <a:endParaRPr lang="en-US" sz="7000" b="1" dirty="0">
              <a:solidFill>
                <a:srgbClr val="000000"/>
              </a:solidFill>
              <a:latin typeface="Roboto Condensed Bold"/>
              <a:ea typeface="Roboto Condensed Bold"/>
              <a:cs typeface="Roboto Condensed Bold"/>
              <a:sym typeface="Roboto Condensed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93518" y="2295030"/>
            <a:ext cx="5391564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800" b="1" dirty="0">
                <a:solidFill>
                  <a:srgbClr val="FFFFFF"/>
                </a:solidFill>
                <a:latin typeface="Maven Pro Bold"/>
                <a:ea typeface="Maven Pro Bold"/>
                <a:cs typeface="Maven Pro Bold"/>
                <a:sym typeface="Maven Pro Bold"/>
              </a:rPr>
              <a:t>Atelier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11012" y="10053104"/>
            <a:ext cx="9392070" cy="700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70"/>
              </a:lnSpc>
            </a:pPr>
            <a:r>
              <a:rPr lang="en-US" sz="4000" b="1" dirty="0">
                <a:solidFill>
                  <a:srgbClr val="000000"/>
                </a:solidFill>
                <a:latin typeface="Maven Pro Bold"/>
                <a:ea typeface="Maven Pro Bold"/>
                <a:cs typeface="Maven Pro Bold"/>
                <a:sym typeface="Maven Pro Bold"/>
              </a:rPr>
              <a:t>26 </a:t>
            </a:r>
            <a:r>
              <a:rPr lang="en-US" sz="4000" b="1" dirty="0" err="1">
                <a:solidFill>
                  <a:srgbClr val="000000"/>
                </a:solidFill>
                <a:latin typeface="Maven Pro Bold"/>
                <a:ea typeface="Maven Pro Bold"/>
                <a:cs typeface="Maven Pro Bold"/>
                <a:sym typeface="Maven Pro Bold"/>
              </a:rPr>
              <a:t>septembre</a:t>
            </a:r>
            <a:r>
              <a:rPr lang="en-US" sz="4000" b="1" dirty="0">
                <a:solidFill>
                  <a:srgbClr val="000000"/>
                </a:solidFill>
                <a:latin typeface="Maven Pro Bold"/>
                <a:ea typeface="Maven Pro Bold"/>
                <a:cs typeface="Maven Pro Bold"/>
                <a:sym typeface="Maven Pro Bold"/>
              </a:rPr>
              <a:t> 2025 de 13h30 à 14h30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32575" y="11084959"/>
            <a:ext cx="7265700" cy="876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98"/>
              </a:lnSpc>
            </a:pPr>
            <a:r>
              <a:rPr lang="en-US" sz="2600" b="1" dirty="0" err="1">
                <a:solidFill>
                  <a:srgbClr val="FFFFFF"/>
                </a:solidFill>
                <a:latin typeface="Maven Pro Bold"/>
                <a:ea typeface="Maven Pro Bold"/>
                <a:cs typeface="Maven Pro Bold"/>
                <a:sym typeface="Maven Pro Bold"/>
              </a:rPr>
              <a:t>Réservation</a:t>
            </a:r>
            <a:r>
              <a:rPr lang="en-US" sz="2600" b="1" dirty="0">
                <a:solidFill>
                  <a:srgbClr val="FFFFFF"/>
                </a:solidFill>
                <a:latin typeface="Maven Pro Bold"/>
                <a:ea typeface="Maven Pro Bold"/>
                <a:cs typeface="Maven Pro Bold"/>
                <a:sym typeface="Maven Pro Bold"/>
              </a:rPr>
              <a:t>: </a:t>
            </a:r>
          </a:p>
          <a:p>
            <a:pPr algn="l">
              <a:lnSpc>
                <a:spcPts val="3498"/>
              </a:lnSpc>
            </a:pPr>
            <a:r>
              <a:rPr lang="en-US" sz="2600" b="1" dirty="0">
                <a:solidFill>
                  <a:srgbClr val="FFFFFF"/>
                </a:solidFill>
                <a:latin typeface="Maven Pro Bold"/>
                <a:ea typeface="Maven Pro Bold"/>
                <a:cs typeface="Maven Pro Bold"/>
                <a:sym typeface="Maven Pro Bold"/>
              </a:rPr>
              <a:t>https://u2l.fr/dlui0z</a:t>
            </a:r>
            <a:endParaRPr lang="en-US" sz="2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Maven Pro Bold"/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0F9E3151-D572-414D-9CB6-65DDE48A46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8500" y="571297"/>
            <a:ext cx="1638134" cy="1596345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66B0790B-7CE6-4345-AF3C-76A93287A4D0}"/>
              </a:ext>
            </a:extLst>
          </p:cNvPr>
          <p:cNvSpPr txBox="1"/>
          <p:nvPr/>
        </p:nvSpPr>
        <p:spPr>
          <a:xfrm>
            <a:off x="494250" y="12003626"/>
            <a:ext cx="4819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Places limitées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8C43F3D-F2C2-459B-A588-41ADE9E0F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176" y="10924152"/>
            <a:ext cx="1515291" cy="151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41</Words>
  <Application>Microsoft Office PowerPoint</Application>
  <PresentationFormat>Personnalisé</PresentationFormat>
  <Paragraphs>10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Maven Pro Bold</vt:lpstr>
      <vt:lpstr>Arial</vt:lpstr>
      <vt:lpstr>Maven Pro</vt:lpstr>
      <vt:lpstr>Calibri</vt:lpstr>
      <vt:lpstr>Roboto Condensed Bold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Copie de Modèle affiche Ma pause en BU</dc:title>
  <dc:creator>Joanne Brzuszkiewicz</dc:creator>
  <cp:lastModifiedBy>Joanne Brzuszkiewicz</cp:lastModifiedBy>
  <cp:revision>13</cp:revision>
  <dcterms:created xsi:type="dcterms:W3CDTF">2006-08-16T00:00:00Z</dcterms:created>
  <dcterms:modified xsi:type="dcterms:W3CDTF">2025-09-19T10:11:53Z</dcterms:modified>
  <dc:identifier>DAGcvOKtdcE</dc:identifier>
</cp:coreProperties>
</file>